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7" r:id="rId4"/>
    <p:sldId id="267" r:id="rId5"/>
    <p:sldId id="258" r:id="rId6"/>
    <p:sldId id="269" r:id="rId7"/>
    <p:sldId id="261" r:id="rId8"/>
    <p:sldId id="270" r:id="rId9"/>
    <p:sldId id="262" r:id="rId10"/>
    <p:sldId id="271" r:id="rId11"/>
    <p:sldId id="264" r:id="rId12"/>
    <p:sldId id="265" r:id="rId13"/>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Kliknite, če želite urediti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če želite urediti slog podnaslova matrice</a:t>
            </a:r>
            <a:endParaRPr lang="sl-SI"/>
          </a:p>
        </p:txBody>
      </p:sp>
      <p:sp>
        <p:nvSpPr>
          <p:cNvPr id="4" name="Ograda datuma 3"/>
          <p:cNvSpPr>
            <a:spLocks noGrp="1"/>
          </p:cNvSpPr>
          <p:nvPr>
            <p:ph type="dt" sz="half" idx="10"/>
          </p:nvPr>
        </p:nvSpPr>
        <p:spPr/>
        <p:txBody>
          <a:bodyPr/>
          <a:lstStyle/>
          <a:p>
            <a:fld id="{FB77D57C-4794-45C7-91B3-543C5110AE12}" type="datetimeFigureOut">
              <a:rPr lang="sl-SI" smtClean="0"/>
              <a:t>31.03.2020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9CD48C70-E26F-4AA1-9D67-E504C123C32C}" type="slidenum">
              <a:rPr lang="sl-SI" smtClean="0"/>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FB77D57C-4794-45C7-91B3-543C5110AE12}" type="datetimeFigureOut">
              <a:rPr lang="sl-SI" smtClean="0"/>
              <a:t>31.03.2020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9CD48C70-E26F-4AA1-9D67-E504C123C32C}" type="slidenum">
              <a:rPr lang="sl-SI" smtClean="0"/>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FB77D57C-4794-45C7-91B3-543C5110AE12}" type="datetimeFigureOut">
              <a:rPr lang="sl-SI" smtClean="0"/>
              <a:t>31.03.2020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9CD48C70-E26F-4AA1-9D67-E504C123C32C}" type="slidenum">
              <a:rPr lang="sl-SI" smtClean="0"/>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idx="1"/>
          </p:nvPr>
        </p:nvSpPr>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FB77D57C-4794-45C7-91B3-543C5110AE12}" type="datetimeFigureOut">
              <a:rPr lang="sl-SI" smtClean="0"/>
              <a:t>31.03.2020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9CD48C70-E26F-4AA1-9D67-E504C123C32C}" type="slidenum">
              <a:rPr lang="sl-SI" smtClean="0"/>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Kliknite, če želite urediti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Kliknite, če želite urediti sloge besedila matrice</a:t>
            </a:r>
          </a:p>
        </p:txBody>
      </p:sp>
      <p:sp>
        <p:nvSpPr>
          <p:cNvPr id="4" name="Ograda datuma 3"/>
          <p:cNvSpPr>
            <a:spLocks noGrp="1"/>
          </p:cNvSpPr>
          <p:nvPr>
            <p:ph type="dt" sz="half" idx="10"/>
          </p:nvPr>
        </p:nvSpPr>
        <p:spPr/>
        <p:txBody>
          <a:bodyPr/>
          <a:lstStyle/>
          <a:p>
            <a:fld id="{FB77D57C-4794-45C7-91B3-543C5110AE12}" type="datetimeFigureOut">
              <a:rPr lang="sl-SI" smtClean="0"/>
              <a:t>31.03.2020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9CD48C70-E26F-4AA1-9D67-E504C123C32C}" type="slidenum">
              <a:rPr lang="sl-SI" smtClean="0"/>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FB77D57C-4794-45C7-91B3-543C5110AE12}" type="datetimeFigureOut">
              <a:rPr lang="sl-SI" smtClean="0"/>
              <a:t>31.03.2020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9CD48C70-E26F-4AA1-9D67-E504C123C32C}" type="slidenum">
              <a:rPr lang="sl-SI" smtClean="0"/>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FB77D57C-4794-45C7-91B3-543C5110AE12}" type="datetimeFigureOut">
              <a:rPr lang="sl-SI" smtClean="0"/>
              <a:t>31.03.2020</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9CD48C70-E26F-4AA1-9D67-E504C123C32C}" type="slidenum">
              <a:rPr lang="sl-SI" smtClean="0"/>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datuma 2"/>
          <p:cNvSpPr>
            <a:spLocks noGrp="1"/>
          </p:cNvSpPr>
          <p:nvPr>
            <p:ph type="dt" sz="half" idx="10"/>
          </p:nvPr>
        </p:nvSpPr>
        <p:spPr/>
        <p:txBody>
          <a:bodyPr/>
          <a:lstStyle/>
          <a:p>
            <a:fld id="{FB77D57C-4794-45C7-91B3-543C5110AE12}" type="datetimeFigureOut">
              <a:rPr lang="sl-SI" smtClean="0"/>
              <a:t>31.03.2020</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9CD48C70-E26F-4AA1-9D67-E504C123C32C}" type="slidenum">
              <a:rPr lang="sl-SI" smtClean="0"/>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FB77D57C-4794-45C7-91B3-543C5110AE12}" type="datetimeFigureOut">
              <a:rPr lang="sl-SI" smtClean="0"/>
              <a:t>31.03.2020</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9CD48C70-E26F-4AA1-9D67-E504C123C32C}" type="slidenum">
              <a:rPr lang="sl-SI" smtClean="0"/>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Kliknite, če želite urediti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fld id="{FB77D57C-4794-45C7-91B3-543C5110AE12}" type="datetimeFigureOut">
              <a:rPr lang="sl-SI" smtClean="0"/>
              <a:t>31.03.2020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9CD48C70-E26F-4AA1-9D67-E504C123C32C}" type="slidenum">
              <a:rPr lang="sl-SI" smtClean="0"/>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Kliknite, če želite urediti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fld id="{FB77D57C-4794-45C7-91B3-543C5110AE12}" type="datetimeFigureOut">
              <a:rPr lang="sl-SI" smtClean="0"/>
              <a:t>31.03.2020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9CD48C70-E26F-4AA1-9D67-E504C123C32C}" type="slidenum">
              <a:rPr lang="sl-SI" smtClean="0"/>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77D57C-4794-45C7-91B3-543C5110AE12}" type="datetimeFigureOut">
              <a:rPr lang="sl-SI" smtClean="0"/>
              <a:t>31.03.2020</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D48C70-E26F-4AA1-9D67-E504C123C32C}" type="slidenum">
              <a:rPr lang="sl-SI" smtClean="0"/>
              <a:t>‹#›</a:t>
            </a:fld>
            <a:endParaRPr 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endParaRPr lang="sl-SI"/>
          </a:p>
        </p:txBody>
      </p:sp>
      <p:sp>
        <p:nvSpPr>
          <p:cNvPr id="3" name="Podnaslov 2"/>
          <p:cNvSpPr>
            <a:spLocks noGrp="1"/>
          </p:cNvSpPr>
          <p:nvPr>
            <p:ph type="subTitle" idx="1"/>
          </p:nvPr>
        </p:nvSpPr>
        <p:spPr/>
        <p:txBody>
          <a:bodyPr/>
          <a:lstStyle/>
          <a:p>
            <a:endParaRPr lang="sl-SI"/>
          </a:p>
        </p:txBody>
      </p:sp>
      <p:pic>
        <p:nvPicPr>
          <p:cNvPr id="4" name="Slika 3" descr="21.1.2014 19;10;06.jpg"/>
          <p:cNvPicPr>
            <a:picLocks noChangeAspect="1"/>
          </p:cNvPicPr>
          <p:nvPr/>
        </p:nvPicPr>
        <p:blipFill>
          <a:blip r:embed="rId2" cstate="print"/>
          <a:stretch>
            <a:fillRect/>
          </a:stretch>
        </p:blipFill>
        <p:spPr>
          <a:xfrm>
            <a:off x="611560" y="0"/>
            <a:ext cx="8136904"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značba mesta vsebine 2"/>
          <p:cNvSpPr>
            <a:spLocks noGrp="1"/>
          </p:cNvSpPr>
          <p:nvPr>
            <p:ph idx="1"/>
          </p:nvPr>
        </p:nvSpPr>
        <p:spPr/>
        <p:txBody>
          <a:bodyPr/>
          <a:lstStyle/>
          <a:p>
            <a:r>
              <a:rPr lang="sl-SI" dirty="0" smtClean="0"/>
              <a:t>Nato gredo medvedi v drugo sobo. „Kdo je ležal v moji postelji in jo zmečkal?“ zarjove medvedji oče s strašnim glasom. </a:t>
            </a:r>
          </a:p>
          <a:p>
            <a:r>
              <a:rPr lang="sl-SI" dirty="0" smtClean="0"/>
              <a:t>„Kdo je ležal v moji postelji in jo zmečkal?“ zarjove mama Medvedka, ampak bolj tiho.</a:t>
            </a:r>
          </a:p>
          <a:p>
            <a:r>
              <a:rPr lang="sl-SI" dirty="0" smtClean="0"/>
              <a:t>„Kdo leži v moji postelji?“ zacvili Miško.</a:t>
            </a:r>
          </a:p>
          <a:p>
            <a:r>
              <a:rPr lang="sl-SI" dirty="0" smtClean="0"/>
              <a:t>Zlatolaska se zbudi, zagleda medvede in plane k oknu ter zbeži. Medvedi je niso dohiteli.</a:t>
            </a:r>
            <a:endParaRPr lang="sl-SI" dirty="0"/>
          </a:p>
        </p:txBody>
      </p:sp>
    </p:spTree>
    <p:extLst>
      <p:ext uri="{BB962C8B-B14F-4D97-AF65-F5344CB8AC3E}">
        <p14:creationId xmlns:p14="http://schemas.microsoft.com/office/powerpoint/2010/main" val="2338479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descr="21.1.2014 19;24;48.jpg"/>
          <p:cNvPicPr>
            <a:picLocks noChangeAspect="1"/>
          </p:cNvPicPr>
          <p:nvPr/>
        </p:nvPicPr>
        <p:blipFill>
          <a:blip r:embed="rId2" cstate="print"/>
          <a:stretch>
            <a:fillRect/>
          </a:stretch>
        </p:blipFill>
        <p:spPr>
          <a:xfrm>
            <a:off x="251520" y="908720"/>
            <a:ext cx="3763275" cy="3242850"/>
          </a:xfrm>
          <a:prstGeom prst="rect">
            <a:avLst/>
          </a:prstGeom>
        </p:spPr>
      </p:pic>
      <p:pic>
        <p:nvPicPr>
          <p:cNvPr id="3" name="Slika 2" descr="21.1.2014 19;25;49.jpg"/>
          <p:cNvPicPr>
            <a:picLocks noChangeAspect="1"/>
          </p:cNvPicPr>
          <p:nvPr/>
        </p:nvPicPr>
        <p:blipFill>
          <a:blip r:embed="rId3" cstate="print"/>
          <a:stretch>
            <a:fillRect/>
          </a:stretch>
        </p:blipFill>
        <p:spPr>
          <a:xfrm>
            <a:off x="3995936" y="977349"/>
            <a:ext cx="5148064" cy="480053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descr="21.1.2014 19;26;38.jpg"/>
          <p:cNvPicPr>
            <a:picLocks noChangeAspect="1"/>
          </p:cNvPicPr>
          <p:nvPr/>
        </p:nvPicPr>
        <p:blipFill>
          <a:blip r:embed="rId2" cstate="print"/>
          <a:stretch>
            <a:fillRect/>
          </a:stretch>
        </p:blipFill>
        <p:spPr>
          <a:xfrm>
            <a:off x="1191253" y="0"/>
            <a:ext cx="6761493"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značba mesta vsebine 2"/>
          <p:cNvSpPr>
            <a:spLocks noGrp="1"/>
          </p:cNvSpPr>
          <p:nvPr>
            <p:ph idx="1"/>
          </p:nvPr>
        </p:nvSpPr>
        <p:spPr/>
        <p:txBody>
          <a:bodyPr>
            <a:normAutofit fontScale="92500" lnSpcReduction="20000"/>
          </a:bodyPr>
          <a:lstStyle/>
          <a:p>
            <a:r>
              <a:rPr lang="sl-SI" dirty="0" smtClean="0"/>
              <a:t>Neka deklica, Zlatolaska po imenu, je šla z doma v hosto. V hosti zaide. Išče in išče pot domov, a je ne najde. Pride do hišice v gozdu. Pogleda skozi vrata in vidi, da ni nikogar doma. Zlatolaska stopi v hišo. </a:t>
            </a:r>
            <a:endParaRPr lang="sl-SI" dirty="0"/>
          </a:p>
          <a:p>
            <a:r>
              <a:rPr lang="sl-SI" dirty="0" smtClean="0"/>
              <a:t>V tej hišici so živeli trije medvedi. Prvi je bil velik in močan. To je bil oče kosmatinec. Drugi je bil manjši. To je bila mamica Medvedka. Tretji medved je bil čisto majhen. To je bil sinček Miško. </a:t>
            </a:r>
          </a:p>
          <a:p>
            <a:r>
              <a:rPr lang="sl-SI" dirty="0" smtClean="0"/>
              <a:t>Medvedov ni bilo doma. Odšli so v gozd na sprehod. </a:t>
            </a:r>
            <a:endParaRPr lang="sl-SI" dirty="0"/>
          </a:p>
        </p:txBody>
      </p:sp>
    </p:spTree>
    <p:extLst>
      <p:ext uri="{BB962C8B-B14F-4D97-AF65-F5344CB8AC3E}">
        <p14:creationId xmlns:p14="http://schemas.microsoft.com/office/powerpoint/2010/main" val="4278933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descr="21.1.2014 19;11;09.jpg"/>
          <p:cNvPicPr>
            <a:picLocks noChangeAspect="1"/>
          </p:cNvPicPr>
          <p:nvPr/>
        </p:nvPicPr>
        <p:blipFill>
          <a:blip r:embed="rId2" cstate="print"/>
          <a:stretch>
            <a:fillRect/>
          </a:stretch>
        </p:blipFill>
        <p:spPr>
          <a:xfrm>
            <a:off x="251520" y="332656"/>
            <a:ext cx="3555488" cy="3721322"/>
          </a:xfrm>
          <a:prstGeom prst="rect">
            <a:avLst/>
          </a:prstGeom>
        </p:spPr>
      </p:pic>
      <p:pic>
        <p:nvPicPr>
          <p:cNvPr id="3" name="Slika 2" descr="21.1.2014 19;12;03.jpg"/>
          <p:cNvPicPr>
            <a:picLocks noChangeAspect="1"/>
          </p:cNvPicPr>
          <p:nvPr/>
        </p:nvPicPr>
        <p:blipFill>
          <a:blip r:embed="rId3" cstate="print"/>
          <a:stretch>
            <a:fillRect/>
          </a:stretch>
        </p:blipFill>
        <p:spPr>
          <a:xfrm>
            <a:off x="3836061" y="1988840"/>
            <a:ext cx="5307939" cy="450339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smtClean="0"/>
              <a:t/>
            </a:r>
            <a:br>
              <a:rPr lang="sl-SI" dirty="0" smtClean="0"/>
            </a:br>
            <a:endParaRPr lang="sl-SI" dirty="0"/>
          </a:p>
        </p:txBody>
      </p:sp>
      <p:sp>
        <p:nvSpPr>
          <p:cNvPr id="3" name="Označba mesta vsebine 2"/>
          <p:cNvSpPr>
            <a:spLocks noGrp="1"/>
          </p:cNvSpPr>
          <p:nvPr>
            <p:ph idx="1"/>
          </p:nvPr>
        </p:nvSpPr>
        <p:spPr/>
        <p:txBody>
          <a:bodyPr>
            <a:normAutofit fontScale="92500" lnSpcReduction="10000"/>
          </a:bodyPr>
          <a:lstStyle/>
          <a:p>
            <a:r>
              <a:rPr lang="sl-SI" dirty="0" smtClean="0"/>
              <a:t>Zlatolaska stopi v hišo in zagleda na mizi tri sklede z mrzlo zelenjavno juho. Prva skleda, zelo velika, je bila očetova. Druga, malo manjša, je bila skleda mamice Medvedke. Tretja skledica je bila Miškova. Zraven vsake skledice je ležala žlica: velika, srednja in majhna. Zlatolaska je prijela za največjo žlico in poskusila juho. Potem je vzela srednjo žlico in poskusila juho iz srednje sklede. Nato je poskusila z malo žličko iz male skledice. Miškova juha se ji je zdela najboljša. </a:t>
            </a:r>
            <a:endParaRPr lang="sl-SI" dirty="0"/>
          </a:p>
        </p:txBody>
      </p:sp>
    </p:spTree>
    <p:extLst>
      <p:ext uri="{BB962C8B-B14F-4D97-AF65-F5344CB8AC3E}">
        <p14:creationId xmlns:p14="http://schemas.microsoft.com/office/powerpoint/2010/main" val="4106381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descr="21.1.2014 19;13;02.jpg"/>
          <p:cNvPicPr>
            <a:picLocks noChangeAspect="1"/>
          </p:cNvPicPr>
          <p:nvPr/>
        </p:nvPicPr>
        <p:blipFill>
          <a:blip r:embed="rId2" cstate="print"/>
          <a:stretch>
            <a:fillRect/>
          </a:stretch>
        </p:blipFill>
        <p:spPr>
          <a:xfrm>
            <a:off x="0" y="1340768"/>
            <a:ext cx="5373608" cy="3499635"/>
          </a:xfrm>
          <a:prstGeom prst="rect">
            <a:avLst/>
          </a:prstGeom>
        </p:spPr>
      </p:pic>
      <p:pic>
        <p:nvPicPr>
          <p:cNvPr id="3" name="Slika 2" descr="21.1.2014 19;13;50.jpg"/>
          <p:cNvPicPr>
            <a:picLocks noChangeAspect="1"/>
          </p:cNvPicPr>
          <p:nvPr/>
        </p:nvPicPr>
        <p:blipFill>
          <a:blip r:embed="rId3" cstate="print"/>
          <a:stretch>
            <a:fillRect/>
          </a:stretch>
        </p:blipFill>
        <p:spPr>
          <a:xfrm>
            <a:off x="5292080" y="1484784"/>
            <a:ext cx="3707904" cy="479715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6"/>
          <p:cNvSpPr>
            <a:spLocks noGrp="1"/>
          </p:cNvSpPr>
          <p:nvPr>
            <p:ph type="title"/>
          </p:nvPr>
        </p:nvSpPr>
        <p:spPr/>
        <p:txBody>
          <a:bodyPr/>
          <a:lstStyle/>
          <a:p>
            <a:endParaRPr lang="sl-SI"/>
          </a:p>
        </p:txBody>
      </p:sp>
      <p:sp>
        <p:nvSpPr>
          <p:cNvPr id="8" name="Označba mesta vsebine 7"/>
          <p:cNvSpPr>
            <a:spLocks noGrp="1"/>
          </p:cNvSpPr>
          <p:nvPr>
            <p:ph idx="1"/>
          </p:nvPr>
        </p:nvSpPr>
        <p:spPr/>
        <p:txBody>
          <a:bodyPr/>
          <a:lstStyle/>
          <a:p>
            <a:r>
              <a:rPr lang="sl-SI" dirty="0" smtClean="0"/>
              <a:t>Ko se je Zlatolaska najedla, je stopila v drugo sobo. Tam so stale postelje; velika očetova, srednja mamina in majhna Miškova. </a:t>
            </a:r>
          </a:p>
          <a:p>
            <a:r>
              <a:rPr lang="sl-SI" dirty="0" smtClean="0"/>
              <a:t>Leže v veliko-preveč prostorna, leže v srednjo-premehka, leže v malo-posteljica ji je ravno prav. In zaspi.</a:t>
            </a:r>
            <a:endParaRPr lang="sl-SI" dirty="0"/>
          </a:p>
        </p:txBody>
      </p:sp>
    </p:spTree>
    <p:extLst>
      <p:ext uri="{BB962C8B-B14F-4D97-AF65-F5344CB8AC3E}">
        <p14:creationId xmlns:p14="http://schemas.microsoft.com/office/powerpoint/2010/main" val="1441826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descr="21.1.2014 19;19;40.jpg"/>
          <p:cNvPicPr>
            <a:picLocks noChangeAspect="1"/>
          </p:cNvPicPr>
          <p:nvPr/>
        </p:nvPicPr>
        <p:blipFill>
          <a:blip r:embed="rId2" cstate="print"/>
          <a:stretch>
            <a:fillRect/>
          </a:stretch>
        </p:blipFill>
        <p:spPr>
          <a:xfrm>
            <a:off x="0" y="1124744"/>
            <a:ext cx="5028409" cy="4619825"/>
          </a:xfrm>
          <a:prstGeom prst="rect">
            <a:avLst/>
          </a:prstGeom>
        </p:spPr>
      </p:pic>
      <p:pic>
        <p:nvPicPr>
          <p:cNvPr id="3" name="Slika 2" descr="21.1.2014 19;20;23.jpg"/>
          <p:cNvPicPr>
            <a:picLocks noChangeAspect="1"/>
          </p:cNvPicPr>
          <p:nvPr/>
        </p:nvPicPr>
        <p:blipFill>
          <a:blip r:embed="rId3" cstate="print"/>
          <a:stretch>
            <a:fillRect/>
          </a:stretch>
        </p:blipFill>
        <p:spPr>
          <a:xfrm>
            <a:off x="4869963" y="1412776"/>
            <a:ext cx="4274037" cy="37890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značba mesta vsebine 2"/>
          <p:cNvSpPr>
            <a:spLocks noGrp="1"/>
          </p:cNvSpPr>
          <p:nvPr>
            <p:ph idx="1"/>
          </p:nvPr>
        </p:nvSpPr>
        <p:spPr/>
        <p:txBody>
          <a:bodyPr>
            <a:normAutofit fontScale="92500" lnSpcReduction="10000"/>
          </a:bodyPr>
          <a:lstStyle/>
          <a:p>
            <a:r>
              <a:rPr lang="sl-SI" dirty="0" smtClean="0"/>
              <a:t>Medvedi se vrnejo lačni domov. Oče Medved vzame svojo skledo v roke, pogleda vanjo in zarjove s strašnim glasom: „Kdo je jedel iz moje sklede?“</a:t>
            </a:r>
          </a:p>
          <a:p>
            <a:r>
              <a:rPr lang="sl-SI" dirty="0" smtClean="0"/>
              <a:t>Medvedka mamica tudi pogleda v svojo skledo in zarjove, samo ne tako </a:t>
            </a:r>
            <a:r>
              <a:rPr lang="sl-SI" dirty="0" err="1" smtClean="0"/>
              <a:t>glasno:“Kdo</a:t>
            </a:r>
            <a:r>
              <a:rPr lang="sl-SI" dirty="0" smtClean="0"/>
              <a:t> je jedel iz moje sklede?“</a:t>
            </a:r>
          </a:p>
          <a:p>
            <a:r>
              <a:rPr lang="sl-SI" dirty="0" smtClean="0"/>
              <a:t>A Miško vidi, da je njegova skledica prazna in zacvili z visokim glasom: “Kdo je jedel iz  moje skledice in vse pojedel?“</a:t>
            </a:r>
          </a:p>
          <a:p>
            <a:endParaRPr lang="sl-SI" dirty="0"/>
          </a:p>
        </p:txBody>
      </p:sp>
    </p:spTree>
    <p:extLst>
      <p:ext uri="{BB962C8B-B14F-4D97-AF65-F5344CB8AC3E}">
        <p14:creationId xmlns:p14="http://schemas.microsoft.com/office/powerpoint/2010/main" val="2261759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descr="21.1.2014 19;21;57.jpg"/>
          <p:cNvPicPr>
            <a:picLocks noChangeAspect="1"/>
          </p:cNvPicPr>
          <p:nvPr/>
        </p:nvPicPr>
        <p:blipFill>
          <a:blip r:embed="rId2" cstate="print"/>
          <a:stretch>
            <a:fillRect/>
          </a:stretch>
        </p:blipFill>
        <p:spPr>
          <a:xfrm>
            <a:off x="3995936" y="1340768"/>
            <a:ext cx="4904011" cy="4221088"/>
          </a:xfrm>
          <a:prstGeom prst="rect">
            <a:avLst/>
          </a:prstGeom>
        </p:spPr>
      </p:pic>
      <p:pic>
        <p:nvPicPr>
          <p:cNvPr id="3" name="Slika 2" descr="21.1.2014 19;22;41.jpg"/>
          <p:cNvPicPr>
            <a:picLocks noChangeAspect="1"/>
          </p:cNvPicPr>
          <p:nvPr/>
        </p:nvPicPr>
        <p:blipFill>
          <a:blip r:embed="rId3" cstate="print"/>
          <a:stretch>
            <a:fillRect/>
          </a:stretch>
        </p:blipFill>
        <p:spPr>
          <a:xfrm>
            <a:off x="-180528" y="1484784"/>
            <a:ext cx="4171363" cy="3782324"/>
          </a:xfrm>
          <a:prstGeom prst="rect">
            <a:avLst/>
          </a:prstGeom>
        </p:spPr>
      </p:pic>
    </p:spTree>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400</Words>
  <Application>Microsoft Office PowerPoint</Application>
  <PresentationFormat>Diaprojekcija na zaslonu (4:3)</PresentationFormat>
  <Paragraphs>14</Paragraphs>
  <Slides>12</Slides>
  <Notes>0</Notes>
  <HiddenSlides>0</HiddenSlides>
  <MMClips>0</MMClips>
  <ScaleCrop>false</ScaleCrop>
  <HeadingPairs>
    <vt:vector size="6" baseType="variant">
      <vt:variant>
        <vt:lpstr>Uporabljene pisave</vt:lpstr>
      </vt:variant>
      <vt:variant>
        <vt:i4>2</vt:i4>
      </vt:variant>
      <vt:variant>
        <vt:lpstr>Tema</vt:lpstr>
      </vt:variant>
      <vt:variant>
        <vt:i4>1</vt:i4>
      </vt:variant>
      <vt:variant>
        <vt:lpstr>Naslovi diapozitivov</vt:lpstr>
      </vt:variant>
      <vt:variant>
        <vt:i4>12</vt:i4>
      </vt:variant>
    </vt:vector>
  </HeadingPairs>
  <TitlesOfParts>
    <vt:vector size="15" baseType="lpstr">
      <vt:lpstr>Arial</vt:lpstr>
      <vt:lpstr>Calibri</vt:lpstr>
      <vt:lpstr>Officeova tema</vt:lpstr>
      <vt:lpstr>PowerPointova predstavitev</vt:lpstr>
      <vt:lpstr>PowerPointova predstavitev</vt:lpstr>
      <vt:lpstr>PowerPointova predstavitev</vt:lpstr>
      <vt:lpstr> </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Diapozitiv 1</dc:title>
  <dc:creator>Podnar</dc:creator>
  <cp:lastModifiedBy>pomrav2</cp:lastModifiedBy>
  <cp:revision>8</cp:revision>
  <dcterms:created xsi:type="dcterms:W3CDTF">2014-01-21T18:27:53Z</dcterms:created>
  <dcterms:modified xsi:type="dcterms:W3CDTF">2020-03-31T11:50:28Z</dcterms:modified>
</cp:coreProperties>
</file>